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5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9" r:id="rId21"/>
    <p:sldId id="275" r:id="rId22"/>
    <p:sldId id="276" r:id="rId23"/>
    <p:sldId id="277" r:id="rId24"/>
    <p:sldId id="278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5" r:id="rId39"/>
    <p:sldId id="296" r:id="rId40"/>
    <p:sldId id="294" r:id="rId41"/>
    <p:sldId id="297" r:id="rId42"/>
    <p:sldId id="298" r:id="rId43"/>
    <p:sldId id="299" r:id="rId44"/>
    <p:sldId id="300" r:id="rId45"/>
    <p:sldId id="306" r:id="rId46"/>
    <p:sldId id="301" r:id="rId47"/>
    <p:sldId id="302" r:id="rId48"/>
    <p:sldId id="303" r:id="rId49"/>
    <p:sldId id="304" r:id="rId50"/>
    <p:sldId id="305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4" r:id="rId66"/>
    <p:sldId id="321" r:id="rId67"/>
    <p:sldId id="323" r:id="rId68"/>
    <p:sldId id="322" r:id="rId69"/>
    <p:sldId id="325" r:id="rId70"/>
    <p:sldId id="326" r:id="rId71"/>
    <p:sldId id="327" r:id="rId72"/>
    <p:sldId id="333" r:id="rId73"/>
    <p:sldId id="332" r:id="rId7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5332" autoAdjust="0"/>
  </p:normalViewPr>
  <p:slideViewPr>
    <p:cSldViewPr snapToGrid="0">
      <p:cViewPr varScale="1">
        <p:scale>
          <a:sx n="83" d="100"/>
          <a:sy n="83" d="100"/>
        </p:scale>
        <p:origin x="65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B31597-1A6C-492C-A140-2A10F49C9DDD}" type="datetimeFigureOut">
              <a:rPr lang="en-US" smtClean="0"/>
              <a:t>10/22/2017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ABD57C-445C-4BF8-B07D-88C1EE194A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6146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ABD57C-445C-4BF8-B07D-88C1EE194AB6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981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2F375-A108-470A-9841-60961A9CF061}" type="datetimeFigureOut">
              <a:rPr lang="en-US" smtClean="0"/>
              <a:t>10/22/2017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C8EEF-9FD7-49A7-9E57-BBDFA1117F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27468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2F375-A108-470A-9841-60961A9CF061}" type="datetimeFigureOut">
              <a:rPr lang="en-US" smtClean="0"/>
              <a:t>10/22/2017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C8EEF-9FD7-49A7-9E57-BBDFA1117F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54159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2F375-A108-470A-9841-60961A9CF061}" type="datetimeFigureOut">
              <a:rPr lang="en-US" smtClean="0"/>
              <a:t>10/22/2017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C8EEF-9FD7-49A7-9E57-BBDFA1117F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12919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2F375-A108-470A-9841-60961A9CF061}" type="datetimeFigureOut">
              <a:rPr lang="en-US" smtClean="0"/>
              <a:t>10/22/2017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C8EEF-9FD7-49A7-9E57-BBDFA1117F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275069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2F375-A108-470A-9841-60961A9CF061}" type="datetimeFigureOut">
              <a:rPr lang="en-US" smtClean="0"/>
              <a:t>10/22/2017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C8EEF-9FD7-49A7-9E57-BBDFA1117F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01462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2F375-A108-470A-9841-60961A9CF061}" type="datetimeFigureOut">
              <a:rPr lang="en-US" smtClean="0"/>
              <a:t>10/22/2017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C8EEF-9FD7-49A7-9E57-BBDFA1117F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74227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2F375-A108-470A-9841-60961A9CF061}" type="datetimeFigureOut">
              <a:rPr lang="en-US" smtClean="0"/>
              <a:t>10/22/2017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C8EEF-9FD7-49A7-9E57-BBDFA1117F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2277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2F375-A108-470A-9841-60961A9CF061}" type="datetimeFigureOut">
              <a:rPr lang="en-US" smtClean="0"/>
              <a:t>10/22/2017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C8EEF-9FD7-49A7-9E57-BBDFA1117F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05783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2F375-A108-470A-9841-60961A9CF061}" type="datetimeFigureOut">
              <a:rPr lang="en-US" smtClean="0"/>
              <a:t>10/22/2017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C8EEF-9FD7-49A7-9E57-BBDFA1117F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79664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2F375-A108-470A-9841-60961A9CF061}" type="datetimeFigureOut">
              <a:rPr lang="en-US" smtClean="0"/>
              <a:t>10/22/2017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C8EEF-9FD7-49A7-9E57-BBDFA1117F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38649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2F375-A108-470A-9841-60961A9CF061}" type="datetimeFigureOut">
              <a:rPr lang="en-US" smtClean="0"/>
              <a:t>10/22/2017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C8EEF-9FD7-49A7-9E57-BBDFA1117F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98867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72F375-A108-470A-9841-60961A9CF061}" type="datetimeFigureOut">
              <a:rPr lang="en-US" smtClean="0"/>
              <a:t>10/22/2017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0C8EEF-9FD7-49A7-9E57-BBDFA1117F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06897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 smtClean="0"/>
              <a:t>AWS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56777926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826" y="578716"/>
            <a:ext cx="10190257" cy="5554230"/>
          </a:xfrm>
        </p:spPr>
      </p:pic>
    </p:spTree>
    <p:extLst>
      <p:ext uri="{BB962C8B-B14F-4D97-AF65-F5344CB8AC3E}">
        <p14:creationId xmlns:p14="http://schemas.microsoft.com/office/powerpoint/2010/main" val="307656851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069" y="387927"/>
            <a:ext cx="10501958" cy="5772727"/>
          </a:xfrm>
        </p:spPr>
      </p:pic>
    </p:spTree>
    <p:extLst>
      <p:ext uri="{BB962C8B-B14F-4D97-AF65-F5344CB8AC3E}">
        <p14:creationId xmlns:p14="http://schemas.microsoft.com/office/powerpoint/2010/main" val="243079259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816" y="514060"/>
            <a:ext cx="11558868" cy="5849793"/>
          </a:xfrm>
        </p:spPr>
      </p:pic>
    </p:spTree>
    <p:extLst>
      <p:ext uri="{BB962C8B-B14F-4D97-AF65-F5344CB8AC3E}">
        <p14:creationId xmlns:p14="http://schemas.microsoft.com/office/powerpoint/2010/main" val="97178366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844" y="393987"/>
            <a:ext cx="10282719" cy="6051024"/>
          </a:xfrm>
        </p:spPr>
      </p:pic>
    </p:spTree>
    <p:extLst>
      <p:ext uri="{BB962C8B-B14F-4D97-AF65-F5344CB8AC3E}">
        <p14:creationId xmlns:p14="http://schemas.microsoft.com/office/powerpoint/2010/main" val="173393782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4647" y="79951"/>
            <a:ext cx="9765098" cy="6530159"/>
          </a:xfrm>
        </p:spPr>
      </p:pic>
    </p:spTree>
    <p:extLst>
      <p:ext uri="{BB962C8B-B14F-4D97-AF65-F5344CB8AC3E}">
        <p14:creationId xmlns:p14="http://schemas.microsoft.com/office/powerpoint/2010/main" val="131257288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060" y="264679"/>
            <a:ext cx="10342292" cy="5859029"/>
          </a:xfrm>
        </p:spPr>
      </p:pic>
    </p:spTree>
    <p:extLst>
      <p:ext uri="{BB962C8B-B14F-4D97-AF65-F5344CB8AC3E}">
        <p14:creationId xmlns:p14="http://schemas.microsoft.com/office/powerpoint/2010/main" val="250670636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422" y="366279"/>
            <a:ext cx="11328452" cy="6099176"/>
          </a:xfrm>
        </p:spPr>
      </p:pic>
    </p:spTree>
    <p:extLst>
      <p:ext uri="{BB962C8B-B14F-4D97-AF65-F5344CB8AC3E}">
        <p14:creationId xmlns:p14="http://schemas.microsoft.com/office/powerpoint/2010/main" val="129363169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2116" y="328108"/>
            <a:ext cx="7164648" cy="6359019"/>
          </a:xfrm>
        </p:spPr>
      </p:pic>
    </p:spTree>
    <p:extLst>
      <p:ext uri="{BB962C8B-B14F-4D97-AF65-F5344CB8AC3E}">
        <p14:creationId xmlns:p14="http://schemas.microsoft.com/office/powerpoint/2010/main" val="124597245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628" y="347806"/>
            <a:ext cx="10853314" cy="6052994"/>
          </a:xfrm>
        </p:spPr>
      </p:pic>
    </p:spTree>
    <p:extLst>
      <p:ext uri="{BB962C8B-B14F-4D97-AF65-F5344CB8AC3E}">
        <p14:creationId xmlns:p14="http://schemas.microsoft.com/office/powerpoint/2010/main" val="99347796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4040639" cy="6858000"/>
          </a:xfrm>
        </p:spPr>
      </p:pic>
    </p:spTree>
    <p:extLst>
      <p:ext uri="{BB962C8B-B14F-4D97-AF65-F5344CB8AC3E}">
        <p14:creationId xmlns:p14="http://schemas.microsoft.com/office/powerpoint/2010/main" val="395562372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Regions and Availability Zones</a:t>
            </a:r>
            <a:endParaRPr lang="en-US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2768" y="1825625"/>
            <a:ext cx="9153143" cy="4617048"/>
          </a:xfrm>
        </p:spPr>
      </p:pic>
    </p:spTree>
    <p:extLst>
      <p:ext uri="{BB962C8B-B14F-4D97-AF65-F5344CB8AC3E}">
        <p14:creationId xmlns:p14="http://schemas.microsoft.com/office/powerpoint/2010/main" val="200717333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082" y="-1"/>
            <a:ext cx="12618050" cy="6982691"/>
          </a:xfrm>
        </p:spPr>
      </p:pic>
    </p:spTree>
    <p:extLst>
      <p:ext uri="{BB962C8B-B14F-4D97-AF65-F5344CB8AC3E}">
        <p14:creationId xmlns:p14="http://schemas.microsoft.com/office/powerpoint/2010/main" val="44319447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407" y="375515"/>
            <a:ext cx="10311702" cy="5683539"/>
          </a:xfrm>
        </p:spPr>
      </p:pic>
    </p:spTree>
    <p:extLst>
      <p:ext uri="{BB962C8B-B14F-4D97-AF65-F5344CB8AC3E}">
        <p14:creationId xmlns:p14="http://schemas.microsoft.com/office/powerpoint/2010/main" val="306868806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993" y="193718"/>
            <a:ext cx="10888533" cy="5911518"/>
          </a:xfrm>
        </p:spPr>
      </p:pic>
    </p:spTree>
    <p:extLst>
      <p:ext uri="{BB962C8B-B14F-4D97-AF65-F5344CB8AC3E}">
        <p14:creationId xmlns:p14="http://schemas.microsoft.com/office/powerpoint/2010/main" val="185857810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477" y="163079"/>
            <a:ext cx="11470524" cy="6367030"/>
          </a:xfrm>
        </p:spPr>
      </p:pic>
    </p:spTree>
    <p:extLst>
      <p:ext uri="{BB962C8B-B14F-4D97-AF65-F5344CB8AC3E}">
        <p14:creationId xmlns:p14="http://schemas.microsoft.com/office/powerpoint/2010/main" val="35415588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830" y="209261"/>
            <a:ext cx="10523369" cy="6016048"/>
          </a:xfrm>
        </p:spPr>
      </p:pic>
    </p:spTree>
    <p:extLst>
      <p:ext uri="{BB962C8B-B14F-4D97-AF65-F5344CB8AC3E}">
        <p14:creationId xmlns:p14="http://schemas.microsoft.com/office/powerpoint/2010/main" val="179299739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416" y="504824"/>
            <a:ext cx="9830947" cy="5498811"/>
          </a:xfrm>
        </p:spPr>
      </p:pic>
    </p:spTree>
    <p:extLst>
      <p:ext uri="{BB962C8B-B14F-4D97-AF65-F5344CB8AC3E}">
        <p14:creationId xmlns:p14="http://schemas.microsoft.com/office/powerpoint/2010/main" val="13583987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841" y="440171"/>
            <a:ext cx="10850529" cy="5720484"/>
          </a:xfrm>
        </p:spPr>
      </p:pic>
    </p:spTree>
    <p:extLst>
      <p:ext uri="{BB962C8B-B14F-4D97-AF65-F5344CB8AC3E}">
        <p14:creationId xmlns:p14="http://schemas.microsoft.com/office/powerpoint/2010/main" val="419986011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603" y="246207"/>
            <a:ext cx="11400785" cy="5969866"/>
          </a:xfrm>
        </p:spPr>
      </p:pic>
    </p:spTree>
    <p:extLst>
      <p:ext uri="{BB962C8B-B14F-4D97-AF65-F5344CB8AC3E}">
        <p14:creationId xmlns:p14="http://schemas.microsoft.com/office/powerpoint/2010/main" val="422553318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237" y="537656"/>
            <a:ext cx="10698638" cy="5604525"/>
          </a:xfrm>
        </p:spPr>
      </p:pic>
    </p:spTree>
    <p:extLst>
      <p:ext uri="{BB962C8B-B14F-4D97-AF65-F5344CB8AC3E}">
        <p14:creationId xmlns:p14="http://schemas.microsoft.com/office/powerpoint/2010/main" val="54061814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603" y="246207"/>
            <a:ext cx="11400785" cy="5969866"/>
          </a:xfrm>
        </p:spPr>
      </p:pic>
    </p:spTree>
    <p:extLst>
      <p:ext uri="{BB962C8B-B14F-4D97-AF65-F5344CB8AC3E}">
        <p14:creationId xmlns:p14="http://schemas.microsoft.com/office/powerpoint/2010/main" val="237544595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592" y="775748"/>
            <a:ext cx="11544724" cy="5176996"/>
          </a:xfrm>
        </p:spPr>
      </p:pic>
    </p:spTree>
    <p:extLst>
      <p:ext uri="{BB962C8B-B14F-4D97-AF65-F5344CB8AC3E}">
        <p14:creationId xmlns:p14="http://schemas.microsoft.com/office/powerpoint/2010/main" val="5707525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023" y="434902"/>
            <a:ext cx="10973711" cy="5614915"/>
          </a:xfrm>
        </p:spPr>
      </p:pic>
    </p:spTree>
    <p:extLst>
      <p:ext uri="{BB962C8B-B14F-4D97-AF65-F5344CB8AC3E}">
        <p14:creationId xmlns:p14="http://schemas.microsoft.com/office/powerpoint/2010/main" val="58431145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431" y="460879"/>
            <a:ext cx="10064676" cy="5154829"/>
          </a:xfrm>
        </p:spPr>
      </p:pic>
    </p:spTree>
    <p:extLst>
      <p:ext uri="{BB962C8B-B14F-4D97-AF65-F5344CB8AC3E}">
        <p14:creationId xmlns:p14="http://schemas.microsoft.com/office/powerpoint/2010/main" val="408149875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4173" y="587951"/>
            <a:ext cx="9823203" cy="5748193"/>
          </a:xfrm>
        </p:spPr>
      </p:pic>
    </p:spTree>
    <p:extLst>
      <p:ext uri="{BB962C8B-B14F-4D97-AF65-F5344CB8AC3E}">
        <p14:creationId xmlns:p14="http://schemas.microsoft.com/office/powerpoint/2010/main" val="40179660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264" y="245903"/>
            <a:ext cx="9418160" cy="5785441"/>
          </a:xfrm>
        </p:spPr>
      </p:pic>
    </p:spTree>
    <p:extLst>
      <p:ext uri="{BB962C8B-B14F-4D97-AF65-F5344CB8AC3E}">
        <p14:creationId xmlns:p14="http://schemas.microsoft.com/office/powerpoint/2010/main" val="29778560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496" y="362397"/>
            <a:ext cx="10896471" cy="5391857"/>
          </a:xfrm>
        </p:spPr>
      </p:pic>
    </p:spTree>
    <p:extLst>
      <p:ext uri="{BB962C8B-B14F-4D97-AF65-F5344CB8AC3E}">
        <p14:creationId xmlns:p14="http://schemas.microsoft.com/office/powerpoint/2010/main" val="365350053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739" y="800548"/>
            <a:ext cx="9222954" cy="4528834"/>
          </a:xfrm>
        </p:spPr>
      </p:pic>
    </p:spTree>
    <p:extLst>
      <p:ext uri="{BB962C8B-B14F-4D97-AF65-F5344CB8AC3E}">
        <p14:creationId xmlns:p14="http://schemas.microsoft.com/office/powerpoint/2010/main" val="6827276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448" y="403225"/>
            <a:ext cx="11185646" cy="6025283"/>
          </a:xfrm>
        </p:spPr>
      </p:pic>
    </p:spTree>
    <p:extLst>
      <p:ext uri="{BB962C8B-B14F-4D97-AF65-F5344CB8AC3E}">
        <p14:creationId xmlns:p14="http://schemas.microsoft.com/office/powerpoint/2010/main" val="347888678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948" y="310861"/>
            <a:ext cx="10735087" cy="5868265"/>
          </a:xfrm>
        </p:spPr>
      </p:pic>
    </p:spTree>
    <p:extLst>
      <p:ext uri="{BB962C8B-B14F-4D97-AF65-F5344CB8AC3E}">
        <p14:creationId xmlns:p14="http://schemas.microsoft.com/office/powerpoint/2010/main" val="77738598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182" y="364938"/>
            <a:ext cx="10291494" cy="5167644"/>
          </a:xfrm>
        </p:spPr>
      </p:pic>
    </p:spTree>
    <p:extLst>
      <p:ext uri="{BB962C8B-B14F-4D97-AF65-F5344CB8AC3E}">
        <p14:creationId xmlns:p14="http://schemas.microsoft.com/office/powerpoint/2010/main" val="232613213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730" y="774917"/>
            <a:ext cx="11760947" cy="4157302"/>
          </a:xfrm>
        </p:spPr>
      </p:pic>
    </p:spTree>
    <p:extLst>
      <p:ext uri="{BB962C8B-B14F-4D97-AF65-F5344CB8AC3E}">
        <p14:creationId xmlns:p14="http://schemas.microsoft.com/office/powerpoint/2010/main" val="338861491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917" y="258350"/>
            <a:ext cx="11498951" cy="5401786"/>
          </a:xfrm>
        </p:spPr>
      </p:pic>
    </p:spTree>
    <p:extLst>
      <p:ext uri="{BB962C8B-B14F-4D97-AF65-F5344CB8AC3E}">
        <p14:creationId xmlns:p14="http://schemas.microsoft.com/office/powerpoint/2010/main" val="11000536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706" y="579221"/>
            <a:ext cx="9798858" cy="5178258"/>
          </a:xfrm>
        </p:spPr>
      </p:pic>
    </p:spTree>
    <p:extLst>
      <p:ext uri="{BB962C8B-B14F-4D97-AF65-F5344CB8AC3E}">
        <p14:creationId xmlns:p14="http://schemas.microsoft.com/office/powerpoint/2010/main" val="103709347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632" y="412460"/>
            <a:ext cx="10054534" cy="5581939"/>
          </a:xfrm>
        </p:spPr>
      </p:pic>
    </p:spTree>
    <p:extLst>
      <p:ext uri="{BB962C8B-B14F-4D97-AF65-F5344CB8AC3E}">
        <p14:creationId xmlns:p14="http://schemas.microsoft.com/office/powerpoint/2010/main" val="165003170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781" y="144605"/>
            <a:ext cx="11278097" cy="6293139"/>
          </a:xfrm>
        </p:spPr>
      </p:pic>
    </p:spTree>
    <p:extLst>
      <p:ext uri="{BB962C8B-B14F-4D97-AF65-F5344CB8AC3E}">
        <p14:creationId xmlns:p14="http://schemas.microsoft.com/office/powerpoint/2010/main" val="270120001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120" y="227330"/>
            <a:ext cx="10206297" cy="6054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63919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662" y="343823"/>
            <a:ext cx="10025774" cy="5770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57362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459" y="661843"/>
            <a:ext cx="9508688" cy="5092412"/>
          </a:xfrm>
        </p:spPr>
      </p:pic>
    </p:spTree>
    <p:extLst>
      <p:ext uri="{BB962C8B-B14F-4D97-AF65-F5344CB8AC3E}">
        <p14:creationId xmlns:p14="http://schemas.microsoft.com/office/powerpoint/2010/main" val="387950090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107" y="281709"/>
            <a:ext cx="10852574" cy="5897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64105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300" y="320097"/>
            <a:ext cx="11125924" cy="6302375"/>
          </a:xfrm>
        </p:spPr>
      </p:pic>
    </p:spTree>
    <p:extLst>
      <p:ext uri="{BB962C8B-B14F-4D97-AF65-F5344CB8AC3E}">
        <p14:creationId xmlns:p14="http://schemas.microsoft.com/office/powerpoint/2010/main" val="186036746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336" y="320098"/>
            <a:ext cx="11467009" cy="6228484"/>
          </a:xfrm>
        </p:spPr>
      </p:pic>
    </p:spTree>
    <p:extLst>
      <p:ext uri="{BB962C8B-B14F-4D97-AF65-F5344CB8AC3E}">
        <p14:creationId xmlns:p14="http://schemas.microsoft.com/office/powerpoint/2010/main" val="173616534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885" y="273915"/>
            <a:ext cx="11561105" cy="6293139"/>
          </a:xfrm>
        </p:spPr>
      </p:pic>
    </p:spTree>
    <p:extLst>
      <p:ext uri="{BB962C8B-B14F-4D97-AF65-F5344CB8AC3E}">
        <p14:creationId xmlns:p14="http://schemas.microsoft.com/office/powerpoint/2010/main" val="182861365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3866" y="390016"/>
            <a:ext cx="9466054" cy="5521865"/>
          </a:xfrm>
        </p:spPr>
      </p:pic>
    </p:spTree>
    <p:extLst>
      <p:ext uri="{BB962C8B-B14F-4D97-AF65-F5344CB8AC3E}">
        <p14:creationId xmlns:p14="http://schemas.microsoft.com/office/powerpoint/2010/main" val="197318748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677" y="763442"/>
            <a:ext cx="9946267" cy="5786919"/>
          </a:xfrm>
        </p:spPr>
      </p:pic>
    </p:spTree>
    <p:extLst>
      <p:ext uri="{BB962C8B-B14F-4D97-AF65-F5344CB8AC3E}">
        <p14:creationId xmlns:p14="http://schemas.microsoft.com/office/powerpoint/2010/main" val="106415134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028" y="354432"/>
            <a:ext cx="11052146" cy="5750804"/>
          </a:xfrm>
        </p:spPr>
      </p:pic>
    </p:spTree>
    <p:extLst>
      <p:ext uri="{BB962C8B-B14F-4D97-AF65-F5344CB8AC3E}">
        <p14:creationId xmlns:p14="http://schemas.microsoft.com/office/powerpoint/2010/main" val="171244022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457" y="465396"/>
            <a:ext cx="11250555" cy="4919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98299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923" y="396457"/>
            <a:ext cx="11220947" cy="4702016"/>
          </a:xfrm>
        </p:spPr>
      </p:pic>
    </p:spTree>
    <p:extLst>
      <p:ext uri="{BB962C8B-B14F-4D97-AF65-F5344CB8AC3E}">
        <p14:creationId xmlns:p14="http://schemas.microsoft.com/office/powerpoint/2010/main" val="164087174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59" y="514061"/>
            <a:ext cx="5225149" cy="6062230"/>
          </a:xfrm>
        </p:spPr>
      </p:pic>
    </p:spTree>
    <p:extLst>
      <p:ext uri="{BB962C8B-B14F-4D97-AF65-F5344CB8AC3E}">
        <p14:creationId xmlns:p14="http://schemas.microsoft.com/office/powerpoint/2010/main" val="13178456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332" y="264678"/>
            <a:ext cx="10842368" cy="6089939"/>
          </a:xfrm>
        </p:spPr>
      </p:pic>
    </p:spTree>
    <p:extLst>
      <p:ext uri="{BB962C8B-B14F-4D97-AF65-F5344CB8AC3E}">
        <p14:creationId xmlns:p14="http://schemas.microsoft.com/office/powerpoint/2010/main" val="397420488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958" y="236970"/>
            <a:ext cx="11137806" cy="6163830"/>
          </a:xfrm>
        </p:spPr>
      </p:pic>
    </p:spTree>
    <p:extLst>
      <p:ext uri="{BB962C8B-B14F-4D97-AF65-F5344CB8AC3E}">
        <p14:creationId xmlns:p14="http://schemas.microsoft.com/office/powerpoint/2010/main" val="330902536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548" y="384751"/>
            <a:ext cx="11249057" cy="6089939"/>
          </a:xfrm>
        </p:spPr>
      </p:pic>
    </p:spTree>
    <p:extLst>
      <p:ext uri="{BB962C8B-B14F-4D97-AF65-F5344CB8AC3E}">
        <p14:creationId xmlns:p14="http://schemas.microsoft.com/office/powerpoint/2010/main" val="387619977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388" y="246205"/>
            <a:ext cx="10020364" cy="5785139"/>
          </a:xfrm>
        </p:spPr>
      </p:pic>
    </p:spTree>
    <p:extLst>
      <p:ext uri="{BB962C8B-B14F-4D97-AF65-F5344CB8AC3E}">
        <p14:creationId xmlns:p14="http://schemas.microsoft.com/office/powerpoint/2010/main" val="8564604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095" y="227733"/>
            <a:ext cx="10918129" cy="6136121"/>
          </a:xfrm>
        </p:spPr>
      </p:pic>
    </p:spTree>
    <p:extLst>
      <p:ext uri="{BB962C8B-B14F-4D97-AF65-F5344CB8AC3E}">
        <p14:creationId xmlns:p14="http://schemas.microsoft.com/office/powerpoint/2010/main" val="426879612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464" y="271144"/>
            <a:ext cx="9737503" cy="5837047"/>
          </a:xfrm>
        </p:spPr>
      </p:pic>
    </p:spTree>
    <p:extLst>
      <p:ext uri="{BB962C8B-B14F-4D97-AF65-F5344CB8AC3E}">
        <p14:creationId xmlns:p14="http://schemas.microsoft.com/office/powerpoint/2010/main" val="91548817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874" y="292388"/>
            <a:ext cx="11268564" cy="6210012"/>
          </a:xfrm>
        </p:spPr>
      </p:pic>
    </p:spTree>
    <p:extLst>
      <p:ext uri="{BB962C8B-B14F-4D97-AF65-F5344CB8AC3E}">
        <p14:creationId xmlns:p14="http://schemas.microsoft.com/office/powerpoint/2010/main" val="407713167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238" y="273915"/>
            <a:ext cx="10966881" cy="6043757"/>
          </a:xfrm>
        </p:spPr>
      </p:pic>
    </p:spTree>
    <p:extLst>
      <p:ext uri="{BB962C8B-B14F-4D97-AF65-F5344CB8AC3E}">
        <p14:creationId xmlns:p14="http://schemas.microsoft.com/office/powerpoint/2010/main" val="232486751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203" y="289892"/>
            <a:ext cx="11529567" cy="5806108"/>
          </a:xfrm>
        </p:spPr>
      </p:pic>
    </p:spTree>
    <p:extLst>
      <p:ext uri="{BB962C8B-B14F-4D97-AF65-F5344CB8AC3E}">
        <p14:creationId xmlns:p14="http://schemas.microsoft.com/office/powerpoint/2010/main" val="223037465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281" y="255442"/>
            <a:ext cx="10711710" cy="5794375"/>
          </a:xfrm>
        </p:spPr>
      </p:pic>
    </p:spTree>
    <p:extLst>
      <p:ext uri="{BB962C8B-B14F-4D97-AF65-F5344CB8AC3E}">
        <p14:creationId xmlns:p14="http://schemas.microsoft.com/office/powerpoint/2010/main" val="2646174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381" y="163079"/>
            <a:ext cx="10144525" cy="6016048"/>
          </a:xfrm>
        </p:spPr>
      </p:pic>
    </p:spTree>
    <p:extLst>
      <p:ext uri="{BB962C8B-B14F-4D97-AF65-F5344CB8AC3E}">
        <p14:creationId xmlns:p14="http://schemas.microsoft.com/office/powerpoint/2010/main" val="387179000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  Management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351420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8427" y="163078"/>
            <a:ext cx="7016081" cy="811664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5956" y="529359"/>
            <a:ext cx="6334125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54665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831" y="347806"/>
            <a:ext cx="7619059" cy="6366502"/>
          </a:xfrm>
        </p:spPr>
      </p:pic>
    </p:spTree>
    <p:extLst>
      <p:ext uri="{BB962C8B-B14F-4D97-AF65-F5344CB8AC3E}">
        <p14:creationId xmlns:p14="http://schemas.microsoft.com/office/powerpoint/2010/main" val="229994107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542" y="294523"/>
            <a:ext cx="10959871" cy="6346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64983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709" y="310589"/>
            <a:ext cx="7904138" cy="6234341"/>
          </a:xfrm>
        </p:spPr>
      </p:pic>
    </p:spTree>
    <p:extLst>
      <p:ext uri="{BB962C8B-B14F-4D97-AF65-F5344CB8AC3E}">
        <p14:creationId xmlns:p14="http://schemas.microsoft.com/office/powerpoint/2010/main" val="307014438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114" y="408304"/>
            <a:ext cx="10220714" cy="5626735"/>
          </a:xfrm>
        </p:spPr>
      </p:pic>
    </p:spTree>
    <p:extLst>
      <p:ext uri="{BB962C8B-B14F-4D97-AF65-F5344CB8AC3E}">
        <p14:creationId xmlns:p14="http://schemas.microsoft.com/office/powerpoint/2010/main" val="222773950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697" y="400236"/>
            <a:ext cx="7728263" cy="5444751"/>
          </a:xfrm>
        </p:spPr>
      </p:pic>
    </p:spTree>
    <p:extLst>
      <p:ext uri="{BB962C8B-B14F-4D97-AF65-F5344CB8AC3E}">
        <p14:creationId xmlns:p14="http://schemas.microsoft.com/office/powerpoint/2010/main" val="365125034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363" y="462988"/>
            <a:ext cx="8711472" cy="5408893"/>
          </a:xfrm>
        </p:spPr>
      </p:pic>
    </p:spTree>
    <p:extLst>
      <p:ext uri="{BB962C8B-B14F-4D97-AF65-F5344CB8AC3E}">
        <p14:creationId xmlns:p14="http://schemas.microsoft.com/office/powerpoint/2010/main" val="131504557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00363" y="492634"/>
            <a:ext cx="9088581" cy="64325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 smtClean="0"/>
              <a:t>DAILY TASKS:</a:t>
            </a:r>
          </a:p>
          <a:p>
            <a:r>
              <a:rPr lang="en-US" sz="3200" b="1" dirty="0" smtClean="0"/>
              <a:t>Regularly:</a:t>
            </a:r>
            <a:endParaRPr lang="en-US" sz="3200" b="1" dirty="0"/>
          </a:p>
          <a:p>
            <a:r>
              <a:rPr lang="en-US" sz="2400" dirty="0"/>
              <a:t>Create, modify, terminate instances</a:t>
            </a:r>
          </a:p>
          <a:p>
            <a:r>
              <a:rPr lang="en-US" sz="2400" dirty="0"/>
              <a:t>extend volumes</a:t>
            </a:r>
          </a:p>
          <a:p>
            <a:r>
              <a:rPr lang="en-US" sz="2400" dirty="0"/>
              <a:t>create AMI, copy , create instance from AMI</a:t>
            </a:r>
          </a:p>
          <a:p>
            <a:r>
              <a:rPr lang="en-US" sz="2400" dirty="0" err="1"/>
              <a:t>create,copy</a:t>
            </a:r>
            <a:r>
              <a:rPr lang="en-US" sz="2400" dirty="0"/>
              <a:t>  snapshots, create volumes from snapshots</a:t>
            </a:r>
          </a:p>
          <a:p>
            <a:r>
              <a:rPr lang="en-US" sz="2400" dirty="0"/>
              <a:t>working with ELB</a:t>
            </a:r>
          </a:p>
          <a:p>
            <a:r>
              <a:rPr lang="en-US" sz="2400" dirty="0"/>
              <a:t>configuring alerts in cloud watch</a:t>
            </a:r>
          </a:p>
          <a:p>
            <a:r>
              <a:rPr lang="en-US" sz="2400" dirty="0" err="1"/>
              <a:t>wokrking</a:t>
            </a:r>
            <a:r>
              <a:rPr lang="en-US" sz="2400" dirty="0"/>
              <a:t> with security groups (allow or block ports)</a:t>
            </a:r>
          </a:p>
          <a:p>
            <a:r>
              <a:rPr lang="en-US" sz="2400" dirty="0"/>
              <a:t>uploading/downloading files to </a:t>
            </a:r>
            <a:r>
              <a:rPr lang="en-US" sz="2400" dirty="0" smtClean="0"/>
              <a:t>S3</a:t>
            </a:r>
          </a:p>
          <a:p>
            <a:r>
              <a:rPr lang="en-US" sz="2400" smtClean="0"/>
              <a:t>Working in CLI mode</a:t>
            </a:r>
            <a:endParaRPr lang="en-US" sz="2400" dirty="0"/>
          </a:p>
          <a:p>
            <a:r>
              <a:rPr lang="en-US" sz="3200" b="1" dirty="0" smtClean="0"/>
              <a:t>Rarely:</a:t>
            </a:r>
            <a:endParaRPr lang="en-US" sz="3200" b="1" dirty="0"/>
          </a:p>
          <a:p>
            <a:r>
              <a:rPr lang="en-US" sz="2400" dirty="0"/>
              <a:t>Working with ASG</a:t>
            </a:r>
          </a:p>
          <a:p>
            <a:r>
              <a:rPr lang="en-US" sz="2400" dirty="0"/>
              <a:t>Working with EFS</a:t>
            </a:r>
          </a:p>
          <a:p>
            <a:r>
              <a:rPr lang="en-US" sz="2400" dirty="0"/>
              <a:t>working with VPC</a:t>
            </a:r>
          </a:p>
          <a:p>
            <a:r>
              <a:rPr lang="en-US" sz="2400" dirty="0"/>
              <a:t>working with IAM (creating users, assign/remove </a:t>
            </a:r>
            <a:r>
              <a:rPr lang="en-US" sz="2400" dirty="0" err="1"/>
              <a:t>persmissions</a:t>
            </a:r>
            <a:r>
              <a:rPr lang="en-US" sz="2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17453052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870200" y="2924752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8000" dirty="0" smtClean="0"/>
              <a:t>ALL THE BEST</a:t>
            </a:r>
            <a:endParaRPr lang="en-US" sz="8000" dirty="0"/>
          </a:p>
        </p:txBody>
      </p:sp>
    </p:spTree>
    <p:extLst>
      <p:ext uri="{BB962C8B-B14F-4D97-AF65-F5344CB8AC3E}">
        <p14:creationId xmlns:p14="http://schemas.microsoft.com/office/powerpoint/2010/main" val="342470210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389" y="304800"/>
            <a:ext cx="10656347" cy="5940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86236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357" y="329334"/>
            <a:ext cx="10850166" cy="6117647"/>
          </a:xfrm>
        </p:spPr>
      </p:pic>
    </p:spTree>
    <p:extLst>
      <p:ext uri="{BB962C8B-B14F-4D97-AF65-F5344CB8AC3E}">
        <p14:creationId xmlns:p14="http://schemas.microsoft.com/office/powerpoint/2010/main" val="214049443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</TotalTime>
  <Words>87</Words>
  <Application>Microsoft Office PowerPoint</Application>
  <PresentationFormat>Widescreen</PresentationFormat>
  <Paragraphs>21</Paragraphs>
  <Slides>73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73</vt:i4>
      </vt:variant>
    </vt:vector>
  </HeadingPairs>
  <TitlesOfParts>
    <vt:vector size="77" baseType="lpstr">
      <vt:lpstr>Arial</vt:lpstr>
      <vt:lpstr>Calibri</vt:lpstr>
      <vt:lpstr>Calibri Light</vt:lpstr>
      <vt:lpstr>Office Theme</vt:lpstr>
      <vt:lpstr>AWS</vt:lpstr>
      <vt:lpstr>Regions and Availability Zones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CLI  Management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Vijay</dc:creator>
  <cp:lastModifiedBy>Durga</cp:lastModifiedBy>
  <cp:revision>92</cp:revision>
  <dcterms:created xsi:type="dcterms:W3CDTF">2017-07-14T10:35:08Z</dcterms:created>
  <dcterms:modified xsi:type="dcterms:W3CDTF">2017-10-22T02:22:43Z</dcterms:modified>
</cp:coreProperties>
</file>